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35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FF3C9-8EC1-437B-99D0-02A7E8CF5E9B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D53C-0388-48BB-B8AD-AE5DD0FFD8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7512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FF3C9-8EC1-437B-99D0-02A7E8CF5E9B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D53C-0388-48BB-B8AD-AE5DD0FFD8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1928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FF3C9-8EC1-437B-99D0-02A7E8CF5E9B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D53C-0388-48BB-B8AD-AE5DD0FFD8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20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FF3C9-8EC1-437B-99D0-02A7E8CF5E9B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D53C-0388-48BB-B8AD-AE5DD0FFD8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3337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FF3C9-8EC1-437B-99D0-02A7E8CF5E9B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D53C-0388-48BB-B8AD-AE5DD0FFD8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9499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FF3C9-8EC1-437B-99D0-02A7E8CF5E9B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D53C-0388-48BB-B8AD-AE5DD0FFD8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8226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FF3C9-8EC1-437B-99D0-02A7E8CF5E9B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D53C-0388-48BB-B8AD-AE5DD0FFD8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667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FF3C9-8EC1-437B-99D0-02A7E8CF5E9B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D53C-0388-48BB-B8AD-AE5DD0FFD8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8502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FF3C9-8EC1-437B-99D0-02A7E8CF5E9B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D53C-0388-48BB-B8AD-AE5DD0FFD8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628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FF3C9-8EC1-437B-99D0-02A7E8CF5E9B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D53C-0388-48BB-B8AD-AE5DD0FFD8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6945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FF3C9-8EC1-437B-99D0-02A7E8CF5E9B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D53C-0388-48BB-B8AD-AE5DD0FFD8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8582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FF3C9-8EC1-437B-99D0-02A7E8CF5E9B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AD53C-0388-48BB-B8AD-AE5DD0FFD8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463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2,766,000点を超えるピンク 背景のストックフォト、写真、そしてロイヤリティフリーの画像 - iStock | ピンク色, 花, 花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9" y="-969204"/>
            <a:ext cx="12304841" cy="785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06" y="175794"/>
            <a:ext cx="2364324" cy="1155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accent6"/>
            </a:solidFill>
          </a:ln>
          <a:effectLst>
            <a:outerShdw dist="35921" dir="2700000" algn="ctr" rotWithShape="0">
              <a:schemeClr val="bg2"/>
            </a:outerShdw>
            <a:reflection blurRad="12700" stA="0" endPos="28000" dist="5000" dir="5400000" sy="-100000" algn="bl" rotWithShape="0"/>
          </a:effectLst>
          <a:extLst/>
        </p:spPr>
      </p:pic>
      <p:sp>
        <p:nvSpPr>
          <p:cNvPr id="6" name="円/楕円 5"/>
          <p:cNvSpPr/>
          <p:nvPr/>
        </p:nvSpPr>
        <p:spPr>
          <a:xfrm>
            <a:off x="580292" y="3284058"/>
            <a:ext cx="2136531" cy="5933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rgbClr val="00206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作品作り</a:t>
            </a:r>
            <a:endParaRPr kumimoji="1" lang="ja-JP" altLang="en-US" sz="2400" dirty="0">
              <a:solidFill>
                <a:srgbClr val="00206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2831123" y="138697"/>
            <a:ext cx="9258294" cy="14595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大波 9"/>
          <p:cNvSpPr/>
          <p:nvPr/>
        </p:nvSpPr>
        <p:spPr>
          <a:xfrm>
            <a:off x="4018083" y="1872763"/>
            <a:ext cx="7596554" cy="1283677"/>
          </a:xfrm>
          <a:prstGeom prst="wav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 dirty="0" smtClean="0">
                <a:ln w="22225">
                  <a:solidFill>
                    <a:schemeClr val="accent3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曜日対抗　お手玉飛ばし大会</a:t>
            </a:r>
            <a:endParaRPr kumimoji="1" lang="ja-JP" altLang="en-US" sz="4000" b="1" dirty="0">
              <a:ln w="22225">
                <a:solidFill>
                  <a:schemeClr val="accent3">
                    <a:lumMod val="20000"/>
                    <a:lumOff val="80000"/>
                  </a:schemeClr>
                </a:solidFill>
                <a:prstDash val="solid"/>
              </a:ln>
              <a:solidFill>
                <a:srgbClr val="C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982915" y="1749673"/>
            <a:ext cx="4378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</a:t>
            </a:r>
            <a:r>
              <a:rPr kumimoji="1" lang="ja-JP" altLang="en-US" sz="2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月１０日（月）から</a:t>
            </a:r>
            <a:r>
              <a:rPr lang="en-US" altLang="ja-JP" sz="2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15</a:t>
            </a:r>
            <a:r>
              <a:rPr lang="ja-JP" altLang="en-US" sz="2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日（土）</a:t>
            </a:r>
            <a:endParaRPr kumimoji="1" lang="ja-JP" altLang="en-US" sz="2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4668715" y="3235569"/>
            <a:ext cx="2576147" cy="53633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rgbClr val="00206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イベント</a:t>
            </a:r>
            <a:endParaRPr kumimoji="1" lang="ja-JP" altLang="en-US" sz="2400" dirty="0">
              <a:solidFill>
                <a:srgbClr val="00206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8704387" y="3209192"/>
            <a:ext cx="3138854" cy="53633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rgbClr val="00206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レクリエーション</a:t>
            </a:r>
            <a:endParaRPr kumimoji="1" lang="ja-JP" altLang="en-US" sz="2400" dirty="0">
              <a:solidFill>
                <a:srgbClr val="00206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8387881" y="5024863"/>
            <a:ext cx="3701536" cy="17541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440609" y="5019802"/>
            <a:ext cx="36672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参加ご希望</a:t>
            </a:r>
            <a:r>
              <a:rPr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のイベントが</a:t>
            </a:r>
            <a:r>
              <a:rPr lang="ja-JP" altLang="en-US" sz="1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ございましたら</a:t>
            </a:r>
            <a:r>
              <a:rPr lang="en-US" altLang="ja-JP" sz="1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LINE</a:t>
            </a:r>
            <a:r>
              <a:rPr lang="ja-JP" altLang="en-US" sz="1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また</a:t>
            </a:r>
            <a:r>
              <a:rPr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は下記へお問い合わせ</a:t>
            </a:r>
            <a:r>
              <a:rPr lang="ja-JP" altLang="en-US" sz="1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くださいませ。</a:t>
            </a:r>
            <a:endParaRPr lang="en-US" altLang="ja-JP" sz="1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1400" dirty="0" smtClean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職員</a:t>
            </a:r>
            <a:r>
              <a:rPr lang="ja-JP" altLang="en-US" sz="14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一同たくさんのご参加</a:t>
            </a:r>
            <a:endParaRPr lang="en-US" altLang="ja-JP" sz="1400" dirty="0">
              <a:solidFill>
                <a:srgbClr val="C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1400" dirty="0" smtClean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　　心</a:t>
            </a:r>
            <a:r>
              <a:rPr lang="ja-JP" altLang="en-US" sz="14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よりお待ちして</a:t>
            </a:r>
            <a:r>
              <a:rPr lang="ja-JP" altLang="en-US" sz="1400" dirty="0" smtClean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おります</a:t>
            </a:r>
            <a:endParaRPr lang="ja-JP" altLang="en-US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" name="角丸四角形 1"/>
          <p:cNvSpPr/>
          <p:nvPr/>
        </p:nvSpPr>
        <p:spPr>
          <a:xfrm>
            <a:off x="263769" y="3903785"/>
            <a:ext cx="3147646" cy="26992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角丸四角形 2"/>
          <p:cNvSpPr/>
          <p:nvPr/>
        </p:nvSpPr>
        <p:spPr>
          <a:xfrm>
            <a:off x="8430183" y="3789488"/>
            <a:ext cx="3600451" cy="117383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880231" y="3756451"/>
            <a:ext cx="2074967" cy="33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図形合わせゲーム</a:t>
            </a:r>
            <a:endParaRPr kumimoji="1" lang="ja-JP" altLang="en-US" sz="16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871441" y="4101741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風船ストラックアウト</a:t>
            </a:r>
            <a:endParaRPr kumimoji="1" lang="ja-JP" altLang="en-US" sz="16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8883162" y="4468393"/>
            <a:ext cx="2599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バスに乗って出かけ</a:t>
            </a:r>
            <a:r>
              <a:rPr lang="ja-JP" altLang="en-US" sz="16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よう！</a:t>
            </a:r>
            <a:endParaRPr kumimoji="1" lang="ja-JP" altLang="en-US" sz="16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3824654" y="3798276"/>
            <a:ext cx="4308231" cy="28047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070836" y="3888380"/>
            <a:ext cx="3059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</a:t>
            </a:r>
            <a:r>
              <a:rPr kumimoji="1"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日（月）　節分イベント</a:t>
            </a:r>
            <a:endParaRPr kumimoji="1" lang="ja-JP" altLang="en-US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088423" y="4301680"/>
            <a:ext cx="2778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8</a:t>
            </a:r>
            <a:r>
              <a:rPr kumimoji="1"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日（土）　銭太鼓</a:t>
            </a:r>
            <a:endParaRPr kumimoji="1" lang="ja-JP" altLang="en-US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886205" y="4721466"/>
            <a:ext cx="2778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２０日（木）　ボランティア</a:t>
            </a:r>
            <a:endParaRPr kumimoji="1" lang="ja-JP" altLang="en-US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894993" y="5161135"/>
            <a:ext cx="3798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２５日（火）　紙芝居＆大正琴</a:t>
            </a:r>
            <a:endParaRPr kumimoji="1" lang="ja-JP" altLang="en-US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03789" y="5587997"/>
            <a:ext cx="3455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２６日（</a:t>
            </a:r>
            <a:r>
              <a:rPr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水）　体操教室</a:t>
            </a:r>
            <a:r>
              <a:rPr lang="ja-JP" altLang="en-US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＊三浦</a:t>
            </a:r>
            <a:endParaRPr kumimoji="1" lang="ja-JP" altLang="en-US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912585" y="6001398"/>
            <a:ext cx="3209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２８日（金）　絵手紙を作ろう</a:t>
            </a:r>
            <a:endParaRPr kumimoji="1" lang="ja-JP" altLang="en-US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85795" y="4066566"/>
            <a:ext cx="2672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富士山のカレンダー</a:t>
            </a:r>
            <a:endParaRPr kumimoji="1" lang="ja-JP" altLang="en-US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50628" y="4599168"/>
            <a:ext cx="2365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うさぎのひな人形</a:t>
            </a:r>
            <a:endParaRPr kumimoji="1" lang="ja-JP" altLang="en-US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33038" y="5336984"/>
            <a:ext cx="2303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壁画　「満開の桜」</a:t>
            </a:r>
            <a:endParaRPr kumimoji="1" lang="ja-JP" altLang="en-US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68212" y="5890848"/>
            <a:ext cx="2338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桜の吊るし飾り</a:t>
            </a:r>
            <a:endParaRPr kumimoji="1" lang="ja-JP" altLang="en-US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28" name="Picture 2" descr="商用フリー・無料イラスト_2月タイトル文字_FebruaryTitle015 - 商用OK!フリー素材集「ナイスなイラスト」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35" y="1757713"/>
            <a:ext cx="3242061" cy="120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/>
          <p:cNvSpPr txBox="1"/>
          <p:nvPr/>
        </p:nvSpPr>
        <p:spPr>
          <a:xfrm>
            <a:off x="1565030" y="4334616"/>
            <a:ext cx="1714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（お持ち帰り作品）</a:t>
            </a:r>
            <a:endParaRPr kumimoji="1" lang="ja-JP" altLang="en-US" sz="1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600205" y="4868832"/>
            <a:ext cx="2286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（お持ち帰り作品）</a:t>
            </a:r>
            <a:endParaRPr kumimoji="1" lang="ja-JP" altLang="en-US" sz="1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9425355" y="6109329"/>
            <a:ext cx="2347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担当：村井　渡辺</a:t>
            </a:r>
            <a:endParaRPr kumimoji="1" lang="ja-JP" altLang="en-US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24" name="テキスト ボックス 1023"/>
          <p:cNvSpPr txBox="1"/>
          <p:nvPr/>
        </p:nvSpPr>
        <p:spPr>
          <a:xfrm>
            <a:off x="8423038" y="6400994"/>
            <a:ext cx="3068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☎０５３８－３０－１３００</a:t>
            </a:r>
            <a:endParaRPr kumimoji="1" lang="ja-JP" altLang="en-US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1030" name="Picture 6" descr="お辞儀をする会社員・店員・スタッフの男女のイラスト | フリー素材 イラストミント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3368" y="5459028"/>
            <a:ext cx="1360798" cy="136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テキスト ボックス 1024"/>
          <p:cNvSpPr txBox="1"/>
          <p:nvPr/>
        </p:nvSpPr>
        <p:spPr>
          <a:xfrm>
            <a:off x="9473107" y="3956886"/>
            <a:ext cx="1963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＊カードを重ねて</a:t>
            </a:r>
            <a:endParaRPr kumimoji="1" lang="ja-JP" altLang="en-US" sz="12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027" name="テキスト ボックス 1026"/>
          <p:cNvSpPr txBox="1"/>
          <p:nvPr/>
        </p:nvSpPr>
        <p:spPr>
          <a:xfrm>
            <a:off x="9460523" y="4312811"/>
            <a:ext cx="2647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＊風船を蹴って高得点をねらおう</a:t>
            </a:r>
            <a:r>
              <a:rPr kumimoji="1"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！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29" name="テキスト ボックス 1028"/>
          <p:cNvSpPr txBox="1"/>
          <p:nvPr/>
        </p:nvSpPr>
        <p:spPr>
          <a:xfrm>
            <a:off x="9434140" y="4704735"/>
            <a:ext cx="3947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＊でこぼこ道も安全運転で！</a:t>
            </a:r>
            <a:endParaRPr kumimoji="1" lang="ja-JP" altLang="en-US" sz="12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1034" name="Picture 10" descr="ひな祭りイラスト かわいいお内裏様とお雛様です。 | 園だより、おたよりで使えるかわいいイラストの無料素材集【イラストだより】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435" y="4425716"/>
            <a:ext cx="958716" cy="71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フリーイラスト] 満開の桜の木の風景でアハ体験 | GAHAG | 著作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732" y="5554552"/>
            <a:ext cx="1449596" cy="10844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桜と富士山イラスト - No: 376212｜無料イラスト・フリー素材なら「イラストAC」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058" y="3257473"/>
            <a:ext cx="1443212" cy="10222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豆まきに怯える鬼イラストのフリー素材｜イラストイメージ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117" y="3320629"/>
            <a:ext cx="1168516" cy="11685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体操のイラスト（おばあさん） | かわいいフリー素材集 いらすとや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982" y="5012359"/>
            <a:ext cx="705651" cy="98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体操のイラスト（おじいさん） | かわいいフリー素材集 いらすとや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34715" y="5054168"/>
            <a:ext cx="713312" cy="93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サックスを吹いている人のイラスト | かわいいフリー素材集 いらすとや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86582" y="4219963"/>
            <a:ext cx="686567" cy="89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いろいろな風船のイラスト | かわいいフリー素材集 いらすとや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346" y="3422064"/>
            <a:ext cx="591821" cy="88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路線バスのイラスト | かわいいフリー素材集 いらすとや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808" y="4285334"/>
            <a:ext cx="1112884" cy="79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テキスト ボックス 1030"/>
          <p:cNvSpPr txBox="1"/>
          <p:nvPr/>
        </p:nvSpPr>
        <p:spPr>
          <a:xfrm>
            <a:off x="2989463" y="158260"/>
            <a:ext cx="5143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0070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寒い季節　　　　　</a:t>
            </a:r>
            <a:r>
              <a:rPr kumimoji="1" lang="ja-JP" altLang="en-US" sz="2400" dirty="0" err="1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こそ</a:t>
            </a:r>
            <a:r>
              <a:rPr kumimoji="1" lang="ja-JP" altLang="en-US" sz="3200" dirty="0" smtClean="0">
                <a:solidFill>
                  <a:srgbClr val="00B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ラクラス</a:t>
            </a:r>
            <a:r>
              <a:rPr kumimoji="1" lang="ja-JP" altLang="en-US" sz="2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へ</a:t>
            </a:r>
            <a:endParaRPr kumimoji="1" lang="ja-JP" altLang="en-US" sz="2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32" name="テキスト ボックス 1031"/>
          <p:cNvSpPr txBox="1"/>
          <p:nvPr/>
        </p:nvSpPr>
        <p:spPr>
          <a:xfrm>
            <a:off x="5260896" y="633703"/>
            <a:ext cx="5177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solidFill>
                  <a:srgbClr val="FFC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温かい職員</a:t>
            </a:r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と</a:t>
            </a:r>
            <a:r>
              <a:rPr kumimoji="1" lang="ja-JP" altLang="en-US" sz="2800" dirty="0" smtClean="0">
                <a:solidFill>
                  <a:srgbClr val="FFC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暖かい場所</a:t>
            </a:r>
            <a:endParaRPr kumimoji="1" lang="ja-JP" altLang="en-US" sz="2800" dirty="0">
              <a:solidFill>
                <a:srgbClr val="FFC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33" name="テキスト ボックス 1032"/>
          <p:cNvSpPr txBox="1"/>
          <p:nvPr/>
        </p:nvSpPr>
        <p:spPr>
          <a:xfrm>
            <a:off x="4021884" y="1055189"/>
            <a:ext cx="8624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solidFill>
                  <a:srgbClr val="00B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ラクラス</a:t>
            </a:r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で身体を動かして</a:t>
            </a:r>
            <a:r>
              <a:rPr kumimoji="1" lang="ja-JP" altLang="en-US" sz="2800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ＨＯＴ</a:t>
            </a:r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（ホッと）しませんか？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037" name="Picture 6" descr="雪の結晶 | かわいい無料素材 イラスト工房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807" y="30485"/>
            <a:ext cx="755277" cy="75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8" descr="recruit.jobcan.jp(2ページ目) | 株式会社あんじゅう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736" y="721708"/>
            <a:ext cx="1315221" cy="9864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9" name="Picture 10" descr="ハートのフリーイラスト - 可愛い無料素材120個まとめ - チコデザ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9777">
            <a:off x="9097831" y="425146"/>
            <a:ext cx="672618" cy="67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" descr="recruit.jobcan.jp(2ページ目) | 株式会社あんじゅう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381" y="68312"/>
            <a:ext cx="1315221" cy="9864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2" name="Picture 2" descr="絵手紙はがきイラスト｜無料イラスト・フリー素材なら「イラストAC」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0801">
            <a:off x="7000945" y="5946086"/>
            <a:ext cx="772048" cy="769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リアル綺麗な桜・花びらイラスト 右上角用飾り背景なし(透過)無料フリー83447 | 素材Good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29" y="3777380"/>
            <a:ext cx="1149186" cy="108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クローバーとうさぎさん｜かわいいフリーアイコン・イラストの無料素材サイト｜フリーペンシル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47" y="4680407"/>
            <a:ext cx="750135" cy="75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2" descr="梅にメジロのイラスト | 商用OKの無料イラスト素材サイト ツカッテ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" y="5223873"/>
            <a:ext cx="825016" cy="82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36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137</Words>
  <Application>Microsoft Office PowerPoint</Application>
  <PresentationFormat>ワイド画面</PresentationFormat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BIZ UDPゴシック</vt:lpstr>
      <vt:lpstr>HGP創英角ｺﾞｼｯｸUB</vt:lpstr>
      <vt:lpstr>HGP創英角ﾎﾟｯﾌﾟ体</vt:lpstr>
      <vt:lpstr>HGS創英角ﾎﾟｯﾌﾟ体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>遠鉄グループ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ラクラス可睡の杜 共通</dc:creator>
  <cp:lastModifiedBy>ラクラス可睡の杜 共通</cp:lastModifiedBy>
  <cp:revision>34</cp:revision>
  <cp:lastPrinted>2025-01-20T01:05:06Z</cp:lastPrinted>
  <dcterms:created xsi:type="dcterms:W3CDTF">2025-01-13T09:57:15Z</dcterms:created>
  <dcterms:modified xsi:type="dcterms:W3CDTF">2025-01-20T01:16:03Z</dcterms:modified>
</cp:coreProperties>
</file>